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787124-DEF0-4BE5-99DF-FADE645B9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137" y="576262"/>
            <a:ext cx="6181725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9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14</cp:revision>
  <dcterms:created xsi:type="dcterms:W3CDTF">2020-04-18T07:36:16Z</dcterms:created>
  <dcterms:modified xsi:type="dcterms:W3CDTF">2020-04-21T07:51:18Z</dcterms:modified>
</cp:coreProperties>
</file>